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9" r:id="rId10"/>
    <p:sldId id="262" r:id="rId11"/>
    <p:sldId id="263" r:id="rId12"/>
    <p:sldId id="264" r:id="rId13"/>
    <p:sldId id="265" r:id="rId14"/>
    <p:sldId id="271" r:id="rId15"/>
    <p:sldId id="272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0" autoAdjust="0"/>
  </p:normalViewPr>
  <p:slideViewPr>
    <p:cSldViewPr>
      <p:cViewPr varScale="1">
        <p:scale>
          <a:sx n="68" d="100"/>
          <a:sy n="68" d="100"/>
        </p:scale>
        <p:origin x="-14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772400" cy="5760640"/>
          </a:xfrm>
        </p:spPr>
        <p:txBody>
          <a:bodyPr>
            <a:noAutofit/>
          </a:bodyPr>
          <a:lstStyle/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Муниципальное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бюджетное дошкольное образовательное учреждение </a:t>
            </a:r>
            <a:br>
              <a:rPr lang="ru-RU" sz="1800" dirty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«Детский сад № 11»</a:t>
            </a:r>
            <a:br>
              <a:rPr lang="ru-RU" sz="18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Муниципальный этап Всероссийского конкурса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«Воспитатель года России – 2020»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Мой успешный проект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«Удивительные жилища мира»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2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воспитатель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Мануйлова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льга Федоровна, 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первая квалификационная категория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91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4" y="-120797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Admin\Рабочий стол\20190401_0958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942" r="4546"/>
          <a:stretch/>
        </p:blipFill>
        <p:spPr bwMode="auto">
          <a:xfrm>
            <a:off x="1557944" y="188640"/>
            <a:ext cx="6028112" cy="2069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6"/>
          <a:stretch/>
        </p:blipFill>
        <p:spPr bwMode="auto">
          <a:xfrm rot="21310423">
            <a:off x="112609" y="4768604"/>
            <a:ext cx="2885454" cy="1861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4"/>
          <a:stretch/>
        </p:blipFill>
        <p:spPr bwMode="auto">
          <a:xfrm rot="202084">
            <a:off x="6027078" y="4881131"/>
            <a:ext cx="3032672" cy="1731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5" descr="E:\20190401_09544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8393"/>
          <a:stretch/>
        </p:blipFill>
        <p:spPr bwMode="auto">
          <a:xfrm rot="21136174">
            <a:off x="385082" y="2338539"/>
            <a:ext cx="2376263" cy="1353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8" b="3042"/>
          <a:stretch/>
        </p:blipFill>
        <p:spPr>
          <a:xfrm rot="719096">
            <a:off x="7510692" y="3221746"/>
            <a:ext cx="1498289" cy="2270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053">
            <a:off x="6427799" y="2278437"/>
            <a:ext cx="1431320" cy="2245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3" descr="E:\20190401_095359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6"/>
          <a:stretch/>
        </p:blipFill>
        <p:spPr bwMode="auto">
          <a:xfrm rot="21135116">
            <a:off x="253271" y="3874410"/>
            <a:ext cx="2350606" cy="154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4" t="14976" r="25181" b="53826"/>
          <a:stretch/>
        </p:blipFill>
        <p:spPr>
          <a:xfrm rot="670185">
            <a:off x="7446937" y="151255"/>
            <a:ext cx="1478448" cy="2536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4" descr="E:\20190401_095410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/>
          <a:stretch/>
        </p:blipFill>
        <p:spPr bwMode="auto">
          <a:xfrm rot="21104256">
            <a:off x="59645" y="592867"/>
            <a:ext cx="2376264" cy="1502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4" descr="C:\Documents and Settings\Admin\Рабочий стол\20190416_082817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1" b="5336"/>
          <a:stretch/>
        </p:blipFill>
        <p:spPr bwMode="auto">
          <a:xfrm>
            <a:off x="2811280" y="3046749"/>
            <a:ext cx="3589003" cy="1651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2" name="Picture 2" descr="C:\Documents and Settings\Admin\Рабочий стол\20190416_0827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85" y="4836057"/>
            <a:ext cx="3238633" cy="1821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7" name="TextBox 16"/>
          <p:cNvSpPr txBox="1"/>
          <p:nvPr/>
        </p:nvSpPr>
        <p:spPr>
          <a:xfrm>
            <a:off x="2123728" y="2040685"/>
            <a:ext cx="48245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Развивающая предметно пространственная среда МБДОУ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71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5" b="9648"/>
          <a:stretch/>
        </p:blipFill>
        <p:spPr>
          <a:xfrm rot="4564558">
            <a:off x="229999" y="438884"/>
            <a:ext cx="4305269" cy="40740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9" t="9903"/>
          <a:stretch/>
        </p:blipFill>
        <p:spPr>
          <a:xfrm rot="631244">
            <a:off x="4413781" y="254071"/>
            <a:ext cx="4344279" cy="46273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6974" r="19369" b="34769"/>
          <a:stretch/>
        </p:blipFill>
        <p:spPr>
          <a:xfrm>
            <a:off x="5436096" y="2874208"/>
            <a:ext cx="3305908" cy="39952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/>
          <a:stretch/>
        </p:blipFill>
        <p:spPr>
          <a:xfrm rot="21148037">
            <a:off x="1786431" y="955778"/>
            <a:ext cx="3658657" cy="54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204">
            <a:off x="1320074" y="121530"/>
            <a:ext cx="2756579" cy="33196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988">
            <a:off x="4983755" y="162393"/>
            <a:ext cx="3024336" cy="3404477"/>
          </a:xfrm>
          <a:prstGeom prst="rect">
            <a:avLst/>
          </a:prstGeom>
        </p:spPr>
      </p:pic>
      <p:pic>
        <p:nvPicPr>
          <p:cNvPr id="1027" name="Picture 3" descr="C:\Users\Пользователь\Desktop\Ботова\Мануйлова\IMG-20200210-WA000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15895" r="206" b="20998"/>
          <a:stretch/>
        </p:blipFill>
        <p:spPr bwMode="auto">
          <a:xfrm rot="21081524">
            <a:off x="539280" y="2701435"/>
            <a:ext cx="3404511" cy="38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159">
            <a:off x="5687466" y="3209220"/>
            <a:ext cx="2622292" cy="323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0664" y="3933056"/>
            <a:ext cx="34563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</a:t>
            </a:r>
          </a:p>
          <a:p>
            <a:pPr algn="ctr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«АРМ-КННИТИНГ» вязание пальцами рук.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0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9" t="10477" r="2203" b="3425"/>
          <a:stretch/>
        </p:blipFill>
        <p:spPr>
          <a:xfrm>
            <a:off x="1547664" y="287402"/>
            <a:ext cx="5682543" cy="5004556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115">
            <a:off x="-847015" y="1253029"/>
            <a:ext cx="5568002" cy="37053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21550" r="17757" b="22258"/>
          <a:stretch/>
        </p:blipFill>
        <p:spPr>
          <a:xfrm rot="5768270">
            <a:off x="4794126" y="1474676"/>
            <a:ext cx="5249539" cy="31298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7633" y="3064776"/>
            <a:ext cx="3996192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" y="1927027"/>
            <a:ext cx="6780245" cy="4899103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r="9801"/>
          <a:stretch/>
        </p:blipFill>
        <p:spPr>
          <a:xfrm rot="15685096">
            <a:off x="1143237" y="-378612"/>
            <a:ext cx="3061802" cy="443804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16616" r="12074" b="37641"/>
          <a:stretch/>
        </p:blipFill>
        <p:spPr>
          <a:xfrm rot="16739059">
            <a:off x="5381840" y="201709"/>
            <a:ext cx="3094892" cy="31370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2871" r="23743" b="48103"/>
          <a:stretch/>
        </p:blipFill>
        <p:spPr>
          <a:xfrm rot="467166">
            <a:off x="5721778" y="3323013"/>
            <a:ext cx="3052689" cy="3362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2897337"/>
            <a:ext cx="45895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 проекта «Удивительные жилища мира»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3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3186" r="4136" b="11338"/>
          <a:stretch/>
        </p:blipFill>
        <p:spPr>
          <a:xfrm rot="21271224">
            <a:off x="333662" y="464980"/>
            <a:ext cx="3398794" cy="616425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t="6154" r="5145" b="4410"/>
          <a:stretch/>
        </p:blipFill>
        <p:spPr>
          <a:xfrm rot="390993">
            <a:off x="5452261" y="367594"/>
            <a:ext cx="3348111" cy="6246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2348880"/>
            <a:ext cx="3168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7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53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9"/>
          <a:stretch/>
        </p:blipFill>
        <p:spPr>
          <a:xfrm>
            <a:off x="107504" y="332656"/>
            <a:ext cx="4320480" cy="6408712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7"/>
          <a:stretch/>
        </p:blipFill>
        <p:spPr>
          <a:xfrm>
            <a:off x="4427984" y="260648"/>
            <a:ext cx="4608512" cy="6480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4953" y="260648"/>
            <a:ext cx="410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Творение архитектора Гауди в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арселоне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2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 проект </a:t>
            </a:r>
          </a:p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«Жилища народов мира»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для детей: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Развитие познавательного интереса у старших дошкольников посредством знакомства с историей возникновения жилища.</a:t>
            </a:r>
          </a:p>
          <a:p>
            <a:pPr marL="0" indent="0" algn="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для педагога: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условия для развития познавательной активности и поддержки детской инициативы.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29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0486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работе с детьми решали следующие задачи: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познакомить  детей с разными видами жилищ родного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края и мира.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коммуникативных навыков и культуры общения, создание позитивного эмоционального фона и повышение самооценки у детей с ОВЗ, а так же их взаимодействие со здоровыми детьми;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активизация способностей ребенка (выбирать, планировать собственную деятельность, договариваться с другими о совместной деятельности);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умений и навыков игровой, познавательной, исследовательской деятельности.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0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8363272" cy="6120680"/>
          </a:xfrm>
        </p:spPr>
        <p:txBody>
          <a:bodyPr/>
          <a:lstStyle/>
          <a:p>
            <a:pPr marL="0" indent="0" algn="ctr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работе с родителями решали следующие задачи: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Повысить компетентность родителей в вопросах приобщение детей к исследованию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 жилищ народов мира.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самооценки у родителей с детьми ОВЗ, через участие в проекте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работе с социальными партнёрами решали следующие задачи: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Формировать модели педагогического взаимодействия.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94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97666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Этапы проекта: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28" b="94036" l="55000" r="95000">
                        <a14:backgroundMark x1="59259" y1="61538" x2="59259" y2="61538"/>
                        <a14:backgroundMark x1="65278" y1="64530" x2="65278" y2="64530"/>
                        <a14:backgroundMark x1="58796" y1="48291" x2="58796" y2="48291"/>
                        <a14:backgroundMark x1="92593" y1="53419" x2="92593" y2="53419"/>
                        <a14:backgroundMark x1="89815" y1="49573" x2="89815" y2="49573"/>
                        <a14:backgroundMark x1="70833" y1="47863" x2="70833" y2="47863"/>
                        <a14:backgroundMark x1="65278" y1="83761" x2="65278" y2="83761"/>
                        <a14:backgroundMark x1="62037" y1="80342" x2="62037" y2="80342"/>
                        <a14:backgroundMark x1="60185" y1="76496" x2="60185" y2="76496"/>
                        <a14:backgroundMark x1="58796" y1="87179" x2="58796" y2="87179"/>
                        <a14:backgroundMark x1="64352" y1="90171" x2="64352" y2="90171"/>
                        <a14:backgroundMark x1="69444" y1="89316" x2="69444" y2="89316"/>
                        <a14:backgroundMark x1="71759" y1="85897" x2="71759" y2="85897"/>
                        <a14:backgroundMark x1="91204" y1="89316" x2="91204" y2="89316"/>
                        <a14:backgroundMark x1="89815" y1="87179" x2="89815" y2="87179"/>
                        <a14:backgroundMark x1="87037" y1="85043" x2="87037" y2="85043"/>
                        <a14:backgroundMark x1="86574" y1="88034" x2="86574" y2="88034"/>
                        <a14:backgroundMark x1="91667" y1="73932" x2="91667" y2="73932"/>
                        <a14:backgroundMark x1="91204" y1="68803" x2="91204" y2="688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28" t="46670" r="5381" b="5555"/>
          <a:stretch/>
        </p:blipFill>
        <p:spPr>
          <a:xfrm>
            <a:off x="2467428" y="692696"/>
            <a:ext cx="4336819" cy="5760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1840" y="1196752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 - накопительный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2276872"/>
            <a:ext cx="2736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Организационный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3357572"/>
            <a:ext cx="2592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Практический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5896" y="4077072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Рефлексивно - завершающий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 rot="21072413">
            <a:off x="307548" y="144950"/>
            <a:ext cx="3394472" cy="4010891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r="35300" b="50000"/>
          <a:stretch/>
        </p:blipFill>
        <p:spPr>
          <a:xfrm rot="525392">
            <a:off x="5937377" y="203607"/>
            <a:ext cx="2977691" cy="39548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45" y="332656"/>
            <a:ext cx="3327834" cy="443711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/>
          <a:stretch/>
        </p:blipFill>
        <p:spPr>
          <a:xfrm rot="21251076">
            <a:off x="1275" y="2814620"/>
            <a:ext cx="5965615" cy="38915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 b="11515"/>
          <a:stretch/>
        </p:blipFill>
        <p:spPr>
          <a:xfrm rot="244176">
            <a:off x="4878689" y="2106811"/>
            <a:ext cx="4299942" cy="4737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7824" y="1563372"/>
            <a:ext cx="3705876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313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Картинки по запросу &quot;географическая карта жилищ мира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7297"/>
            <a:ext cx="6624736" cy="54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3816">
            <a:off x="201888" y="394679"/>
            <a:ext cx="6264935" cy="37958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197">
            <a:off x="4283968" y="331026"/>
            <a:ext cx="4764021" cy="35730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r="10462"/>
          <a:stretch/>
        </p:blipFill>
        <p:spPr>
          <a:xfrm>
            <a:off x="2236284" y="2664035"/>
            <a:ext cx="4671432" cy="41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25391" r="65386" b="8403"/>
          <a:stretch/>
        </p:blipFill>
        <p:spPr>
          <a:xfrm rot="21090714">
            <a:off x="458486" y="507278"/>
            <a:ext cx="2588455" cy="2996419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9" t="24459" r="-1" b="18661"/>
          <a:stretch/>
        </p:blipFill>
        <p:spPr>
          <a:xfrm rot="823647">
            <a:off x="6022063" y="536405"/>
            <a:ext cx="2701461" cy="3135016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t="4993" r="14633" b="36416"/>
          <a:stretch/>
        </p:blipFill>
        <p:spPr bwMode="auto">
          <a:xfrm>
            <a:off x="3157172" y="411725"/>
            <a:ext cx="256226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8" b="11368"/>
          <a:stretch/>
        </p:blipFill>
        <p:spPr>
          <a:xfrm>
            <a:off x="10017" y="3434716"/>
            <a:ext cx="9144000" cy="33963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3768" y="3434716"/>
            <a:ext cx="44644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Макеты жилищ мира творчество родителей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208</Words>
  <Application>Microsoft Office PowerPoint</Application>
  <PresentationFormat>Экран (4:3)</PresentationFormat>
  <Paragraphs>28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 Муниципальное бюджетное дошкольное образовательное учреждение  «Детский сад № 11»  Муниципальный этап Всероссийского конкурса  «Воспитатель года России – 2020»   Мой успешный проект «Удивительные жилища мира»    воспитатель Мануйлова  Ольга Федоровна,  первая квалификационная категория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Муниципальное бюджетное дошкольное образовательное учреждение  «Детский сад № 11»  Муниципальный этап Всероссийского конкурса  «Воспитатель года России – 2020»   Мой успешный проект «Жилища народов мира»    воспитатель Мануйлова  Ольга Федоровна,  первая квалификационная категория </dc:title>
  <dc:creator>Пользователь</dc:creator>
  <cp:lastModifiedBy>Пользователь</cp:lastModifiedBy>
  <cp:revision>16</cp:revision>
  <dcterms:created xsi:type="dcterms:W3CDTF">2020-02-24T14:38:48Z</dcterms:created>
  <dcterms:modified xsi:type="dcterms:W3CDTF">2020-02-25T18:58:23Z</dcterms:modified>
</cp:coreProperties>
</file>